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75" r:id="rId4"/>
    <p:sldId id="290" r:id="rId5"/>
    <p:sldId id="291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7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3.JP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4.JP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image" Target="../media/image19.JP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5990562" y="3807597"/>
            <a:ext cx="182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opposite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541435" y="4201771"/>
            <a:ext cx="142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attract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F9A622-5506-4E98-B3D1-C25A7AD7DC6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0897682">
            <a:off x="6939965" y="5504992"/>
            <a:ext cx="930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perfect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match!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5C77F-7A3D-4932-A3FB-A06CC8A416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5712" y="3044520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KG Drops of Jupiter" panose="02000000000000000000" pitchFamily="2" charset="0"/>
              </a:rPr>
              <a:t>Outer shell is now full!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EFB56B-DE08-47DA-AE7C-EE8E8472FD5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1718" y="5442596"/>
            <a:ext cx="114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+1 Charge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3BBCD-8919-41BC-8D24-4F3D06E249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06039" y="5486607"/>
            <a:ext cx="115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-1 Charge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981C2-360D-4538-AD40-59D745EC56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66732" y="4911759"/>
            <a:ext cx="6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NaCl</a:t>
            </a:r>
          </a:p>
        </p:txBody>
      </p:sp>
    </p:spTree>
    <p:extLst>
      <p:ext uri="{BB962C8B-B14F-4D97-AF65-F5344CB8AC3E}">
        <p14:creationId xmlns:p14="http://schemas.microsoft.com/office/powerpoint/2010/main" val="15443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6" grpId="0"/>
      <p:bldP spid="17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1887582" y="4349553"/>
            <a:ext cx="1443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share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374609" y="4349553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39776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1335647" y="3647630"/>
            <a:ext cx="1079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pair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384746" y="3647630"/>
            <a:ext cx="1440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outer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114360" y="4349528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both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371716" y="5768474"/>
            <a:ext cx="2781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non-metals</a:t>
            </a:r>
          </a:p>
        </p:txBody>
      </p:sp>
    </p:spTree>
    <p:extLst>
      <p:ext uri="{BB962C8B-B14F-4D97-AF65-F5344CB8AC3E}">
        <p14:creationId xmlns:p14="http://schemas.microsoft.com/office/powerpoint/2010/main" val="30714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413815" y="3836504"/>
            <a:ext cx="15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893983" y="4214784"/>
            <a:ext cx="112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shares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362383" y="4214784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FCD77-BAA2-43EE-B07F-ADB31AEF72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98378" y="3108551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KG Drops of Jupiter" panose="02000000000000000000" pitchFamily="2" charset="0"/>
              </a:rPr>
              <a:t>lone pair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05E52-2664-467D-AF55-16356F9BAB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65411" y="5317303"/>
            <a:ext cx="151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KG Drops of Jupiter" panose="02000000000000000000" pitchFamily="2" charset="0"/>
              </a:rPr>
              <a:t>bonded pair</a:t>
            </a:r>
          </a:p>
        </p:txBody>
      </p:sp>
    </p:spTree>
    <p:extLst>
      <p:ext uri="{BB962C8B-B14F-4D97-AF65-F5344CB8AC3E}">
        <p14:creationId xmlns:p14="http://schemas.microsoft.com/office/powerpoint/2010/main" val="31924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0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384747" y="3869153"/>
            <a:ext cx="15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946327" y="4236866"/>
            <a:ext cx="112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shares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355506" y="4236866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815CDC-8A86-43B3-9787-9D8DBE674E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42101" y="2826501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KG Drops of Jupiter" panose="02000000000000000000" pitchFamily="2" charset="0"/>
              </a:rPr>
              <a:t>lone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BBE7-69ED-43B1-BE7A-CD649EA9F5E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15716" y="5575923"/>
            <a:ext cx="1612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KG Drops of Jupiter" panose="02000000000000000000" pitchFamily="2" charset="0"/>
              </a:rPr>
              <a:t>bonded pairs</a:t>
            </a:r>
          </a:p>
        </p:txBody>
      </p:sp>
    </p:spTree>
    <p:extLst>
      <p:ext uri="{BB962C8B-B14F-4D97-AF65-F5344CB8AC3E}">
        <p14:creationId xmlns:p14="http://schemas.microsoft.com/office/powerpoint/2010/main" val="22550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0" grpId="0"/>
      <p:bldP spid="1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1928130" y="355977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six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94848" y="4227581"/>
            <a:ext cx="112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shares</a:t>
            </a:r>
          </a:p>
        </p:txBody>
      </p:sp>
    </p:spTree>
    <p:extLst>
      <p:ext uri="{BB962C8B-B14F-4D97-AF65-F5344CB8AC3E}">
        <p14:creationId xmlns:p14="http://schemas.microsoft.com/office/powerpoint/2010/main" val="26575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1014852" y="4328435"/>
            <a:ext cx="1716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metals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719931" y="4364528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5314418" y="5035918"/>
            <a:ext cx="957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905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1321103" y="3630638"/>
            <a:ext cx="2364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positively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75837" y="4364528"/>
            <a:ext cx="1949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bonded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5586267" y="4332561"/>
            <a:ext cx="2429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attraction</a:t>
            </a:r>
          </a:p>
        </p:txBody>
      </p:sp>
      <p:sp>
        <p:nvSpPr>
          <p:cNvPr id="19" name="TextBox 18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884757" y="5051771"/>
            <a:ext cx="2516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negatively</a:t>
            </a:r>
          </a:p>
        </p:txBody>
      </p:sp>
    </p:spTree>
    <p:extLst>
      <p:ext uri="{BB962C8B-B14F-4D97-AF65-F5344CB8AC3E}">
        <p14:creationId xmlns:p14="http://schemas.microsoft.com/office/powerpoint/2010/main" val="41281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3F7DC26-A995-40E2-84BC-41B58645CE1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20875876">
            <a:off x="273945" y="3243214"/>
            <a:ext cx="1317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electrons 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068D4F-84E2-46A6-9859-28EDBA1661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875876">
            <a:off x="874011" y="5931045"/>
            <a:ext cx="100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metal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cation +</a:t>
            </a:r>
          </a:p>
        </p:txBody>
      </p:sp>
    </p:spTree>
    <p:extLst>
      <p:ext uri="{BB962C8B-B14F-4D97-AF65-F5344CB8AC3E}">
        <p14:creationId xmlns:p14="http://schemas.microsoft.com/office/powerpoint/2010/main" val="32908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2887827" y="2569559"/>
            <a:ext cx="158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transferred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2932102" y="3177413"/>
            <a:ext cx="1384673" cy="6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metal to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nonmetal</a:t>
            </a:r>
          </a:p>
        </p:txBody>
      </p:sp>
      <p:sp>
        <p:nvSpPr>
          <p:cNvPr id="24" name="TextBox 23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626827" y="3828124"/>
            <a:ext cx="210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crystalline solid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2960219" y="4396462"/>
            <a:ext cx="1437638" cy="6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yes, when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aqueous</a:t>
            </a:r>
          </a:p>
        </p:txBody>
      </p:sp>
      <p:sp>
        <p:nvSpPr>
          <p:cNvPr id="26" name="TextBox 25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3317400" y="5066712"/>
            <a:ext cx="72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6"/>
            </p:custDataLst>
          </p:nvPr>
        </p:nvSpPr>
        <p:spPr>
          <a:xfrm>
            <a:off x="2823070" y="5730480"/>
            <a:ext cx="152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NaCl</a:t>
            </a:r>
            <a:r>
              <a:rPr lang="en-US" sz="2400" dirty="0"/>
              <a:t>, </a:t>
            </a:r>
            <a:r>
              <a:rPr lang="en-US" sz="2400" dirty="0" err="1"/>
              <a:t>MgO</a:t>
            </a:r>
            <a:endParaRPr lang="en-US" sz="2400" dirty="0"/>
          </a:p>
        </p:txBody>
      </p:sp>
      <p:sp>
        <p:nvSpPr>
          <p:cNvPr id="28" name="TextBox 27">
            <a:extLst/>
          </p:cNvPr>
          <p:cNvSpPr txBox="1"/>
          <p:nvPr>
            <p:custDataLst>
              <p:tags r:id="rId7"/>
            </p:custDataLst>
          </p:nvPr>
        </p:nvSpPr>
        <p:spPr>
          <a:xfrm>
            <a:off x="5121261" y="2572989"/>
            <a:ext cx="103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8"/>
            </p:custDataLst>
          </p:nvPr>
        </p:nvSpPr>
        <p:spPr>
          <a:xfrm>
            <a:off x="4781136" y="3165473"/>
            <a:ext cx="1715085" cy="6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nonmetal to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nonmetal</a:t>
            </a:r>
          </a:p>
        </p:txBody>
      </p:sp>
      <p:sp>
        <p:nvSpPr>
          <p:cNvPr id="30" name="TextBox 29">
            <a:extLst/>
          </p:cNvPr>
          <p:cNvSpPr txBox="1"/>
          <p:nvPr>
            <p:custDataLst>
              <p:tags r:id="rId9"/>
            </p:custDataLst>
          </p:nvPr>
        </p:nvSpPr>
        <p:spPr>
          <a:xfrm>
            <a:off x="4793737" y="3819556"/>
            <a:ext cx="1689885" cy="6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solid, liquid,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or gas</a:t>
            </a:r>
          </a:p>
        </p:txBody>
      </p:sp>
      <p:sp>
        <p:nvSpPr>
          <p:cNvPr id="31" name="TextBox 30">
            <a:extLst/>
          </p:cNvPr>
          <p:cNvSpPr txBox="1"/>
          <p:nvPr>
            <p:custDataLst>
              <p:tags r:id="rId10"/>
            </p:custDataLst>
          </p:nvPr>
        </p:nvSpPr>
        <p:spPr>
          <a:xfrm>
            <a:off x="5313913" y="4476837"/>
            <a:ext cx="50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</a:t>
            </a:r>
          </a:p>
        </p:txBody>
      </p:sp>
      <p:sp>
        <p:nvSpPr>
          <p:cNvPr id="32" name="TextBox 31">
            <a:extLst/>
          </p:cNvPr>
          <p:cNvSpPr txBox="1"/>
          <p:nvPr>
            <p:custDataLst>
              <p:tags r:id="rId11"/>
            </p:custDataLst>
          </p:nvPr>
        </p:nvSpPr>
        <p:spPr>
          <a:xfrm>
            <a:off x="5250403" y="5066713"/>
            <a:ext cx="63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low</a:t>
            </a:r>
          </a:p>
        </p:txBody>
      </p:sp>
      <p:sp>
        <p:nvSpPr>
          <p:cNvPr id="33" name="TextBox 32">
            <a:extLst/>
          </p:cNvPr>
          <p:cNvSpPr txBox="1"/>
          <p:nvPr>
            <p:custDataLst>
              <p:tags r:id="rId12"/>
            </p:custDataLst>
          </p:nvPr>
        </p:nvSpPr>
        <p:spPr>
          <a:xfrm>
            <a:off x="4831240" y="5730482"/>
            <a:ext cx="174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O, O</a:t>
            </a:r>
            <a:r>
              <a:rPr lang="en-US" sz="2400" baseline="-25000" dirty="0"/>
              <a:t>2</a:t>
            </a:r>
            <a:r>
              <a:rPr lang="en-US" sz="2400" dirty="0"/>
              <a:t>, CO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34" name="TextBox 33">
            <a:extLst/>
          </p:cNvPr>
          <p:cNvSpPr txBox="1"/>
          <p:nvPr>
            <p:custDataLst>
              <p:tags r:id="rId13"/>
            </p:custDataLst>
          </p:nvPr>
        </p:nvSpPr>
        <p:spPr>
          <a:xfrm>
            <a:off x="6768351" y="2572990"/>
            <a:ext cx="171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electron sea</a:t>
            </a:r>
          </a:p>
        </p:txBody>
      </p:sp>
      <p:sp>
        <p:nvSpPr>
          <p:cNvPr id="35" name="TextBox 34">
            <a:extLst/>
          </p:cNvPr>
          <p:cNvSpPr txBox="1"/>
          <p:nvPr>
            <p:custDataLst>
              <p:tags r:id="rId14"/>
            </p:custDataLst>
          </p:nvPr>
        </p:nvSpPr>
        <p:spPr>
          <a:xfrm>
            <a:off x="6630144" y="3199812"/>
            <a:ext cx="201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metal to metal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15"/>
            </p:custDataLst>
          </p:nvPr>
        </p:nvSpPr>
        <p:spPr>
          <a:xfrm>
            <a:off x="6789063" y="3805929"/>
            <a:ext cx="1689885" cy="6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malleable &amp;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ductile solid</a:t>
            </a:r>
          </a:p>
        </p:txBody>
      </p:sp>
      <p:sp>
        <p:nvSpPr>
          <p:cNvPr id="37" name="TextBox 36">
            <a:extLst/>
          </p:cNvPr>
          <p:cNvSpPr txBox="1"/>
          <p:nvPr>
            <p:custDataLst>
              <p:tags r:id="rId16"/>
            </p:custDataLst>
          </p:nvPr>
        </p:nvSpPr>
        <p:spPr>
          <a:xfrm>
            <a:off x="7336777" y="4476837"/>
            <a:ext cx="59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yes</a:t>
            </a:r>
          </a:p>
        </p:txBody>
      </p:sp>
      <p:sp>
        <p:nvSpPr>
          <p:cNvPr id="38" name="TextBox 37">
            <a:extLst/>
          </p:cNvPr>
          <p:cNvSpPr txBox="1"/>
          <p:nvPr>
            <p:custDataLst>
              <p:tags r:id="rId17"/>
            </p:custDataLst>
          </p:nvPr>
        </p:nvSpPr>
        <p:spPr>
          <a:xfrm>
            <a:off x="7336777" y="5071810"/>
            <a:ext cx="63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low</a:t>
            </a:r>
          </a:p>
        </p:txBody>
      </p:sp>
      <p:sp>
        <p:nvSpPr>
          <p:cNvPr id="39" name="TextBox 38">
            <a:extLst/>
          </p:cNvPr>
          <p:cNvSpPr txBox="1"/>
          <p:nvPr>
            <p:custDataLst>
              <p:tags r:id="rId18"/>
            </p:custDataLst>
          </p:nvPr>
        </p:nvSpPr>
        <p:spPr>
          <a:xfrm>
            <a:off x="6938942" y="5730480"/>
            <a:ext cx="139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Cu, Al, Au</a:t>
            </a:r>
          </a:p>
        </p:txBody>
      </p:sp>
    </p:spTree>
    <p:extLst>
      <p:ext uri="{BB962C8B-B14F-4D97-AF65-F5344CB8AC3E}">
        <p14:creationId xmlns:p14="http://schemas.microsoft.com/office/powerpoint/2010/main" val="297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64059" y="4368967"/>
            <a:ext cx="1559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stable</a:t>
            </a:r>
          </a:p>
        </p:txBody>
      </p:sp>
      <p:sp>
        <p:nvSpPr>
          <p:cNvPr id="16" name="TextBox 1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7270743" y="4369748"/>
            <a:ext cx="9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full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765024" y="5073378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shells</a:t>
            </a:r>
          </a:p>
        </p:txBody>
      </p:sp>
    </p:spTree>
    <p:extLst>
      <p:ext uri="{BB962C8B-B14F-4D97-AF65-F5344CB8AC3E}">
        <p14:creationId xmlns:p14="http://schemas.microsoft.com/office/powerpoint/2010/main" val="40595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9711" y="3667825"/>
            <a:ext cx="2248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receiving</a:t>
            </a:r>
          </a:p>
        </p:txBody>
      </p:sp>
      <p:sp>
        <p:nvSpPr>
          <p:cNvPr id="16" name="TextBox 1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95206" y="4369748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04035" y="5073378"/>
            <a:ext cx="1982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stability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3664831" y="5060844"/>
            <a:ext cx="1446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Octet</a:t>
            </a:r>
          </a:p>
        </p:txBody>
      </p:sp>
      <p:sp>
        <p:nvSpPr>
          <p:cNvPr id="24" name="TextBox 23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4090793" y="5762768"/>
            <a:ext cx="1440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outer</a:t>
            </a:r>
          </a:p>
        </p:txBody>
      </p:sp>
    </p:spTree>
    <p:extLst>
      <p:ext uri="{BB962C8B-B14F-4D97-AF65-F5344CB8AC3E}">
        <p14:creationId xmlns:p14="http://schemas.microsoft.com/office/powerpoint/2010/main" val="8025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38931" y="3795140"/>
            <a:ext cx="265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electrically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316574" y="4525094"/>
            <a:ext cx="196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316530" y="5227017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10733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91619" y="3825127"/>
            <a:ext cx="909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ion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551958" y="3787646"/>
            <a:ext cx="101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lost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905110" y="4533887"/>
            <a:ext cx="1714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gained</a:t>
            </a:r>
          </a:p>
        </p:txBody>
      </p:sp>
    </p:spTree>
    <p:extLst>
      <p:ext uri="{BB962C8B-B14F-4D97-AF65-F5344CB8AC3E}">
        <p14:creationId xmlns:p14="http://schemas.microsoft.com/office/powerpoint/2010/main" val="2608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46127" y="3667825"/>
            <a:ext cx="1495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metal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04035" y="5073378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780161" y="5060844"/>
            <a:ext cx="2560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non-metal</a:t>
            </a:r>
          </a:p>
        </p:txBody>
      </p:sp>
    </p:spTree>
    <p:extLst>
      <p:ext uri="{BB962C8B-B14F-4D97-AF65-F5344CB8AC3E}">
        <p14:creationId xmlns:p14="http://schemas.microsoft.com/office/powerpoint/2010/main" val="41701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93575" y="3667825"/>
            <a:ext cx="1979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positive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09981" y="4349553"/>
            <a:ext cx="1598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cation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895491" y="5060844"/>
            <a:ext cx="2131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negative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6343517" y="5073378"/>
            <a:ext cx="1476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anion</a:t>
            </a:r>
          </a:p>
        </p:txBody>
      </p:sp>
    </p:spTree>
    <p:extLst>
      <p:ext uri="{BB962C8B-B14F-4D97-AF65-F5344CB8AC3E}">
        <p14:creationId xmlns:p14="http://schemas.microsoft.com/office/powerpoint/2010/main" val="16086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027524" y="34844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630877" y="3854555"/>
            <a:ext cx="173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electron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7499352" y="4224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806F2D-F313-4807-8AB7-3E3F8BC68BA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0897682">
            <a:off x="6623176" y="5504992"/>
            <a:ext cx="1564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Neither atom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Is happy!</a:t>
            </a:r>
          </a:p>
        </p:txBody>
      </p:sp>
    </p:spTree>
    <p:extLst>
      <p:ext uri="{BB962C8B-B14F-4D97-AF65-F5344CB8AC3E}">
        <p14:creationId xmlns:p14="http://schemas.microsoft.com/office/powerpoint/2010/main" val="1921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5858449" y="3694007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Sodium</a:t>
            </a:r>
          </a:p>
        </p:txBody>
      </p:sp>
      <p:sp>
        <p:nvSpPr>
          <p:cNvPr id="22" name="TextBox 21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999425" y="4396546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chlorine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AC0D5B-64E7-4B93-8DC3-2DE8E7EB5B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0897682">
            <a:off x="6722339" y="5504992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Both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G Drops of Jupiter" panose="02000000000000000000" pitchFamily="2" charset="0"/>
              </a:rPr>
              <a:t>now happy!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25A5F-E11D-4E75-9863-DA3053B4F5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36583" y="2967335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G Drops of Jupiter" panose="02000000000000000000" pitchFamily="2" charset="0"/>
              </a:rPr>
              <a:t>+ 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13A099-23AA-455E-A0A7-EE333C1BD5F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04310" y="2962161"/>
            <a:ext cx="118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G Drops of Jupiter" panose="02000000000000000000" pitchFamily="2" charset="0"/>
              </a:rPr>
              <a:t>- anion</a:t>
            </a:r>
          </a:p>
        </p:txBody>
      </p:sp>
    </p:spTree>
    <p:extLst>
      <p:ext uri="{BB962C8B-B14F-4D97-AF65-F5344CB8AC3E}">
        <p14:creationId xmlns:p14="http://schemas.microsoft.com/office/powerpoint/2010/main" val="29250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6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</TotalTime>
  <Words>140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KG Drops of Jupiter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Tammy Morehouse</cp:lastModifiedBy>
  <cp:revision>124</cp:revision>
  <dcterms:created xsi:type="dcterms:W3CDTF">2018-07-15T12:44:15Z</dcterms:created>
  <dcterms:modified xsi:type="dcterms:W3CDTF">2018-10-03T01:04:21Z</dcterms:modified>
</cp:coreProperties>
</file>